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-2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ABEC697-8D9D-3F46-9B42-00E93BAFE7A1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1FCC834-947E-8349-9A7C-31016DAD4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697-8D9D-3F46-9B42-00E93BAFE7A1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C834-947E-8349-9A7C-31016DAD4D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697-8D9D-3F46-9B42-00E93BAFE7A1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C834-947E-8349-9A7C-31016DAD4D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697-8D9D-3F46-9B42-00E93BAFE7A1}" type="datetimeFigureOut">
              <a:rPr lang="en-US" smtClean="0"/>
              <a:t>1/19/17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C834-947E-8349-9A7C-31016DAD4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697-8D9D-3F46-9B42-00E93BAFE7A1}" type="datetimeFigureOut">
              <a:rPr lang="en-US" smtClean="0"/>
              <a:t>1/19/17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C834-947E-8349-9A7C-31016DAD4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697-8D9D-3F46-9B42-00E93BAFE7A1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C834-947E-8349-9A7C-31016DAD4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8ABEC697-8D9D-3F46-9B42-00E93BAFE7A1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C834-947E-8349-9A7C-31016DAD4D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697-8D9D-3F46-9B42-00E93BAFE7A1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C834-947E-8349-9A7C-31016DAD4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697-8D9D-3F46-9B42-00E93BAFE7A1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C834-947E-8349-9A7C-31016DAD4D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697-8D9D-3F46-9B42-00E93BAFE7A1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C834-947E-8349-9A7C-31016DAD4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697-8D9D-3F46-9B42-00E93BAFE7A1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C834-947E-8349-9A7C-31016DAD4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ABEC697-8D9D-3F46-9B42-00E93BAFE7A1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C834-947E-8349-9A7C-31016DAD4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8ABEC697-8D9D-3F46-9B42-00E93BAFE7A1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1FCC834-947E-8349-9A7C-31016DAD4D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ABEC697-8D9D-3F46-9B42-00E93BAFE7A1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31FCC834-947E-8349-9A7C-31016DAD4D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8ABEC697-8D9D-3F46-9B42-00E93BAFE7A1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C834-947E-8349-9A7C-31016DAD4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31FCC834-947E-8349-9A7C-31016DAD4D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697-8D9D-3F46-9B42-00E93BAFE7A1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C834-947E-8349-9A7C-31016DAD4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697-8D9D-3F46-9B42-00E93BAFE7A1}" type="datetimeFigureOut">
              <a:rPr lang="en-US" smtClean="0"/>
              <a:t>1/19/17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C834-947E-8349-9A7C-31016DAD4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697-8D9D-3F46-9B42-00E93BAFE7A1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C834-947E-8349-9A7C-31016DAD4D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ABEC697-8D9D-3F46-9B42-00E93BAFE7A1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31FCC834-947E-8349-9A7C-31016DAD4D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298" y="4907502"/>
            <a:ext cx="8409702" cy="1048684"/>
          </a:xfrm>
        </p:spPr>
        <p:txBody>
          <a:bodyPr>
            <a:noAutofit/>
          </a:bodyPr>
          <a:lstStyle/>
          <a:p>
            <a:r>
              <a:rPr lang="en-US" sz="5200" dirty="0"/>
              <a:t>Welcome to National </a:t>
            </a:r>
            <a:r>
              <a:rPr lang="en-US" sz="5200" dirty="0" smtClean="0"/>
              <a:t>Drug Facts </a:t>
            </a:r>
            <a:r>
              <a:rPr lang="en-US" sz="5200" dirty="0"/>
              <a:t>Week!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8843" y="5999362"/>
            <a:ext cx="3745666" cy="621792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>
                <a:solidFill>
                  <a:schemeClr val="accent6"/>
                </a:solidFill>
              </a:rPr>
              <a:t>January 23-29</a:t>
            </a:r>
            <a:r>
              <a:rPr lang="en-US" sz="4000" baseline="30000" dirty="0">
                <a:solidFill>
                  <a:schemeClr val="accent6"/>
                </a:solidFill>
              </a:rPr>
              <a:t>th</a:t>
            </a:r>
            <a:r>
              <a:rPr lang="en-US" sz="4000" dirty="0">
                <a:solidFill>
                  <a:schemeClr val="accent6"/>
                </a:solidFill>
              </a:rPr>
              <a:t> </a:t>
            </a:r>
          </a:p>
          <a:p>
            <a:endParaRPr lang="en-US" dirty="0"/>
          </a:p>
        </p:txBody>
      </p:sp>
      <p:pic>
        <p:nvPicPr>
          <p:cNvPr id="6" name="Picture 5" descr="ndafw_logo-register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336" y="0"/>
            <a:ext cx="6984663" cy="430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315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xmlns:p14="http://schemas.microsoft.com/office/powerpoint/2010/main" spd="slow" advTm="4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dafw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74" y="4518421"/>
            <a:ext cx="3433341" cy="21149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4018" y="357646"/>
            <a:ext cx="73509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 Drug Facts Week  </a:t>
            </a:r>
            <a:endParaRPr lang="en-US" sz="4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875" y="1986814"/>
            <a:ext cx="2621616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4400" b="1" dirty="0" smtClean="0">
                <a:ln/>
                <a:solidFill>
                  <a:schemeClr val="accent3"/>
                </a:solidFill>
              </a:rPr>
              <a:t>Tobacco and </a:t>
            </a:r>
            <a:r>
              <a:rPr lang="en-US" sz="4400" b="1" dirty="0" err="1" smtClean="0">
                <a:ln/>
                <a:solidFill>
                  <a:schemeClr val="accent3"/>
                </a:solidFill>
              </a:rPr>
              <a:t>Vaping</a:t>
            </a:r>
            <a:endParaRPr lang="en-US" sz="4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3062" y="296085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68638" y="1340483"/>
            <a:ext cx="44849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Did you know? 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03215" y="2437393"/>
            <a:ext cx="5386515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“If </a:t>
            </a:r>
            <a:r>
              <a:rPr lang="en-US" sz="2800" dirty="0"/>
              <a:t>smoking continues at the current rate among youth in this country, 5.6 million of today’s Americans under the age of 18 - or about 1 in every 13 young people - could die prematurely (too early) from a smoking-related illness</a:t>
            </a:r>
            <a:r>
              <a:rPr lang="en-US" sz="2800" dirty="0" smtClean="0"/>
              <a:t>.”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701911" y="383777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01135"/>
      </p:ext>
    </p:extLst>
  </p:cSld>
  <p:clrMapOvr>
    <a:masterClrMapping/>
  </p:clrMapOvr>
  <p:transition xmlns:p14="http://schemas.microsoft.com/office/powerpoint/2010/main" spd="slow" advTm="13000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dafw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74" y="4518421"/>
            <a:ext cx="3433341" cy="21149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4018" y="357646"/>
            <a:ext cx="73509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 Drug Facts Week  </a:t>
            </a:r>
            <a:endParaRPr lang="en-US" sz="4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874" y="1899028"/>
            <a:ext cx="26216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Is it truth?</a:t>
            </a:r>
            <a:endParaRPr lang="en-US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3062" y="296085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55347" y="2952850"/>
            <a:ext cx="55886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/>
              <a:t>Not necessarily!! </a:t>
            </a:r>
            <a:r>
              <a:rPr lang="en-US" sz="3200" dirty="0" smtClean="0"/>
              <a:t>             </a:t>
            </a:r>
            <a:endParaRPr lang="en-US" sz="3200" dirty="0" smtClean="0"/>
          </a:p>
          <a:p>
            <a:r>
              <a:rPr lang="en-US" sz="3200" dirty="0" smtClean="0"/>
              <a:t>E</a:t>
            </a:r>
            <a:r>
              <a:rPr lang="en-US" sz="3200" dirty="0" smtClean="0"/>
              <a:t>-cigarettes still contain nicotine which is </a:t>
            </a:r>
            <a:r>
              <a:rPr lang="en-US" sz="3200" dirty="0" smtClean="0"/>
              <a:t>still addictive. The </a:t>
            </a:r>
            <a:r>
              <a:rPr lang="en-US" sz="3200" dirty="0" smtClean="0"/>
              <a:t>vapor </a:t>
            </a:r>
            <a:r>
              <a:rPr lang="en-US" sz="3200" dirty="0" smtClean="0"/>
              <a:t>is also </a:t>
            </a:r>
            <a:r>
              <a:rPr lang="en-US" sz="3200" dirty="0" smtClean="0"/>
              <a:t>said to contain possible cancer </a:t>
            </a:r>
            <a:r>
              <a:rPr lang="en-US" sz="3200" dirty="0" smtClean="0"/>
              <a:t>causing chemicals</a:t>
            </a:r>
            <a:r>
              <a:rPr lang="en-US" sz="3200" dirty="0" smtClean="0"/>
              <a:t>.   </a:t>
            </a:r>
            <a:endParaRPr lang="en-US" sz="3200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701911" y="383777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02327" y="1656099"/>
            <a:ext cx="62127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E-Cigs are safe and better for you than real cigarettes…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2885557"/>
      </p:ext>
    </p:extLst>
  </p:cSld>
  <p:clrMapOvr>
    <a:masterClrMapping/>
  </p:clrMapOvr>
  <p:transition xmlns:p14="http://schemas.microsoft.com/office/powerpoint/2010/main" spd="slow" advTm="12000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dafw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74" y="4518421"/>
            <a:ext cx="3433341" cy="21149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4018" y="357646"/>
            <a:ext cx="73509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 Drug Facts Week  </a:t>
            </a:r>
            <a:endParaRPr lang="en-US" sz="4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7304" y="1813843"/>
            <a:ext cx="531427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is the LEGAL age to buy e-cigarettes </a:t>
            </a:r>
            <a:r>
              <a:rPr lang="en-US" sz="3600" dirty="0" smtClean="0"/>
              <a:t>or to </a:t>
            </a:r>
            <a:r>
              <a:rPr lang="en-US" sz="3600" dirty="0" smtClean="0"/>
              <a:t>use them?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69874" y="1813843"/>
            <a:ext cx="29469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Pop Quiz!</a:t>
            </a:r>
            <a:endParaRPr lang="en-US" sz="6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5945" y="4127201"/>
            <a:ext cx="39890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3200" dirty="0" smtClean="0"/>
              <a:t> 16 years old  </a:t>
            </a:r>
          </a:p>
          <a:p>
            <a:pPr marL="342900" indent="-342900">
              <a:buAutoNum type="alphaUcPeriod"/>
            </a:pPr>
            <a:r>
              <a:rPr lang="en-US" sz="3200" dirty="0"/>
              <a:t> </a:t>
            </a:r>
            <a:r>
              <a:rPr lang="en-US" sz="3200" dirty="0" smtClean="0"/>
              <a:t>21 years old</a:t>
            </a:r>
          </a:p>
          <a:p>
            <a:pPr marL="342900" indent="-342900">
              <a:buAutoNum type="alphaUcPeriod"/>
            </a:pPr>
            <a:r>
              <a:rPr lang="en-US" sz="3200" dirty="0" smtClean="0"/>
              <a:t> 18 years old</a:t>
            </a:r>
          </a:p>
          <a:p>
            <a:pPr marL="342900" indent="-342900">
              <a:buAutoNum type="alphaUcPeriod"/>
            </a:pPr>
            <a:r>
              <a:rPr lang="en-US" sz="3200" dirty="0" smtClean="0"/>
              <a:t> 25 years old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6565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9000">
        <p:circle/>
      </p:transition>
    </mc:Choice>
    <mc:Fallback>
      <p:transition xmlns:p14="http://schemas.microsoft.com/office/powerpoint/2010/main" spd="slow" advTm="9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dafw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74" y="4518421"/>
            <a:ext cx="3433341" cy="21149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4018" y="357646"/>
            <a:ext cx="73509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 Drug Facts Week  </a:t>
            </a:r>
            <a:endParaRPr lang="en-US" sz="4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7304" y="1813843"/>
            <a:ext cx="531427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is the LEGAL age to buy e-cigarettes or use them?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69874" y="1813843"/>
            <a:ext cx="29469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Pop Quiz!</a:t>
            </a:r>
            <a:endParaRPr lang="en-US" sz="6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5945" y="4127201"/>
            <a:ext cx="398902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3200" dirty="0" smtClean="0"/>
              <a:t> 16 years old  </a:t>
            </a:r>
          </a:p>
          <a:p>
            <a:pPr marL="342900" indent="-342900">
              <a:buAutoNum type="alphaUcPeriod"/>
            </a:pPr>
            <a:r>
              <a:rPr lang="en-US" sz="3200" dirty="0"/>
              <a:t> </a:t>
            </a:r>
            <a:r>
              <a:rPr lang="en-US" sz="3200" dirty="0" smtClean="0"/>
              <a:t>21 years old</a:t>
            </a:r>
          </a:p>
          <a:p>
            <a:pPr marL="342900" indent="-342900">
              <a:buAutoNum type="alphaUcPeriod"/>
            </a:pPr>
            <a:r>
              <a:rPr lang="en-US" sz="3200" dirty="0" smtClean="0"/>
              <a:t> </a:t>
            </a:r>
            <a:r>
              <a:rPr lang="en-US" sz="4000" b="1" i="1" u="sng" dirty="0" smtClean="0">
                <a:solidFill>
                  <a:srgbClr val="FF0000"/>
                </a:solidFill>
              </a:rPr>
              <a:t>18 years old</a:t>
            </a:r>
          </a:p>
          <a:p>
            <a:pPr marL="342900" indent="-342900">
              <a:buAutoNum type="alphaUcPeriod"/>
            </a:pPr>
            <a:r>
              <a:rPr lang="en-US" sz="3200" dirty="0" smtClean="0"/>
              <a:t> 25 years old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1011243"/>
      </p:ext>
    </p:extLst>
  </p:cSld>
  <p:clrMapOvr>
    <a:masterClrMapping/>
  </p:clrMapOvr>
  <p:transition xmlns:p14="http://schemas.microsoft.com/office/powerpoint/2010/main" spd="slow" advTm="9000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dafw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74" y="4518421"/>
            <a:ext cx="3433341" cy="21149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4018" y="357646"/>
            <a:ext cx="73509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 Drug Facts Week  </a:t>
            </a:r>
            <a:endParaRPr lang="en-US" sz="4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875" y="1986814"/>
            <a:ext cx="2621616" cy="17543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5400" b="1" dirty="0" smtClean="0">
                <a:ln/>
                <a:solidFill>
                  <a:schemeClr val="accent3"/>
                </a:solidFill>
              </a:rPr>
              <a:t>The Facts!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3062" y="296085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01911" y="383777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673847" y="1256692"/>
            <a:ext cx="64701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is the average percentage of 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, 10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, and 12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graders that have smoked in their life time?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875137" y="3357347"/>
            <a:ext cx="47948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8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graders: 9.8%</a:t>
            </a:r>
          </a:p>
          <a:p>
            <a:endParaRPr lang="en-US" sz="3000" dirty="0" smtClean="0"/>
          </a:p>
          <a:p>
            <a:r>
              <a:rPr lang="en-US" sz="3000" dirty="0" smtClean="0"/>
              <a:t>10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graders: 17.5%</a:t>
            </a:r>
          </a:p>
          <a:p>
            <a:endParaRPr lang="en-US" sz="3000" dirty="0" smtClean="0"/>
          </a:p>
          <a:p>
            <a:r>
              <a:rPr lang="en-US" sz="3000" dirty="0" smtClean="0"/>
              <a:t>12 graders: 28.3%</a:t>
            </a:r>
            <a:endParaRPr lang="en-US" sz="3000" dirty="0"/>
          </a:p>
        </p:txBody>
      </p:sp>
      <p:sp>
        <p:nvSpPr>
          <p:cNvPr id="12" name="TextBox 11"/>
          <p:cNvSpPr txBox="1"/>
          <p:nvPr/>
        </p:nvSpPr>
        <p:spPr>
          <a:xfrm>
            <a:off x="3114311" y="5928132"/>
            <a:ext cx="6252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Over 1/4</a:t>
            </a:r>
            <a:r>
              <a:rPr lang="en-US" sz="2400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dirty="0" smtClean="0">
                <a:solidFill>
                  <a:srgbClr val="FF0000"/>
                </a:solidFill>
              </a:rPr>
              <a:t> of the 12</a:t>
            </a:r>
            <a:r>
              <a:rPr lang="en-US" sz="2400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dirty="0" smtClean="0">
                <a:solidFill>
                  <a:srgbClr val="FF0000"/>
                </a:solidFill>
              </a:rPr>
              <a:t> grade population!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494637"/>
      </p:ext>
    </p:extLst>
  </p:cSld>
  <p:clrMapOvr>
    <a:masterClrMapping/>
  </p:clrMapOvr>
  <p:transition xmlns:p14="http://schemas.microsoft.com/office/powerpoint/2010/main" spd="slow" advTm="11000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theme/theme1.xml><?xml version="1.0" encoding="utf-8"?>
<a:theme xmlns:a="http://schemas.openxmlformats.org/drawingml/2006/main" name="Plaz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67</TotalTime>
  <Words>247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Plaza</vt:lpstr>
      <vt:lpstr>Welcome to National Drug Facts Week!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National Drug Facts Week! </dc:title>
  <dc:creator>Erika Wassom</dc:creator>
  <cp:lastModifiedBy>Erika Wassom</cp:lastModifiedBy>
  <cp:revision>8</cp:revision>
  <dcterms:created xsi:type="dcterms:W3CDTF">2017-01-19T18:22:45Z</dcterms:created>
  <dcterms:modified xsi:type="dcterms:W3CDTF">2017-01-19T21:08:55Z</dcterms:modified>
</cp:coreProperties>
</file>